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02A3-85CE-1D11-F367-6748331458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229EDD-1952-90AF-7094-39E6F802DF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A711B-3FD6-4AF9-18AC-8A93BB154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B890-D097-754E-9954-B753BF6EC7AA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D18BA-C683-ED84-612E-E8F1C4373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C26EE-BC83-642C-22DC-4206CA2B4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C275-568B-F34D-8100-BFB4FD4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173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2D44E-06CF-42A3-E2FD-0EA7B374F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F6C85-514B-4CC6-3890-6E1E0012A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F119F-9BEF-4BC4-3A72-71CB48A40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B890-D097-754E-9954-B753BF6EC7AA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AF9D1-48D3-715D-4240-CFAE45E6A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59394-4858-8CBE-8938-FAC51ADE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C275-568B-F34D-8100-BFB4FD4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05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4F714-FF81-E9F1-70E1-4D56F12C7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037EEB-B621-AEF0-7F56-9D4C5D088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46BA7-1E02-7165-26B6-8C762C04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B890-D097-754E-9954-B753BF6EC7AA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F5B76-786D-84D1-D026-42CB24865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F47CC-A13D-CD37-5716-3BD03F674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C275-568B-F34D-8100-BFB4FD4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538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5D7A-DEEC-4042-4D44-72217477E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23639-3F12-40E4-ADE2-EDF6264989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5AE3DB-4743-88D6-C244-3A17BA986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4738F8-CAE4-A7BB-5546-DEDCADAA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B890-D097-754E-9954-B753BF6EC7AA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70BFA-E0ED-3D62-1673-AD91F699E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8E325-CA8E-C142-BB1A-BA7848EF8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C275-568B-F34D-8100-BFB4FD4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930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2311C-ABC5-CD6A-72AE-535320DAD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97E7C7-7163-E048-788B-2DC88B098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3D011-8E86-4FB7-44CA-1F1799FB8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D1F0B3-89F3-F8FF-08AF-31A27F241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368913-5BF4-7043-A926-B3EFE7C688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D6A533-48EC-14C5-732D-BBA22065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B890-D097-754E-9954-B753BF6EC7AA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5F890-BDDF-F8ED-8E50-C7052021F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DDCF56-FA5A-950C-554B-D4D2977CB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C275-568B-F34D-8100-BFB4FD4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9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F220F-E7BF-30BA-65DD-6EE86B5DA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76512A-3171-5383-98C2-D31C6EAAD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B890-D097-754E-9954-B753BF6EC7AA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09C9AF-600B-79AB-1EF0-1E01BDC47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337C9-317E-A8BB-5B19-16BFAEB90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C275-568B-F34D-8100-BFB4FD4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33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AA1539-D7F0-6A04-868B-284C4CAE5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B890-D097-754E-9954-B753BF6EC7AA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BA5B4F-4B04-F09B-8DC9-CEAB8774E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BE968-4C0E-6142-C451-DC5234E31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C275-568B-F34D-8100-BFB4FD4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776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D6E0C-EED7-A97D-044B-6C4D6B70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1B7B5-A01E-0801-3172-FA935A554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DE0AA-52AD-B4A8-F9BE-70150DE8AC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77932D-071B-3239-1B3A-0C4DE99EC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B890-D097-754E-9954-B753BF6EC7AA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BCB51E-FE2B-0B56-FBAE-BDE1A045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5F9505-CA17-AD4C-0B18-8ED6A4CA1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C275-568B-F34D-8100-BFB4FD4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083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C633-0FDB-0470-E6C2-DF41FA701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CF6530-C919-67D1-E42D-8C482D63AD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24AA4-22FA-C507-BF94-753AA2376D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EC8623-D84B-CE8F-F933-EC2C5DF5F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B890-D097-754E-9954-B753BF6EC7AA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0D826F-5245-B469-903E-660BB04EC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438437-C0D4-0B0B-602E-F9F9ECBBA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C275-568B-F34D-8100-BFB4FD4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0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7352C-2499-A98C-7730-8CB3E1FE7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6C2B48-6099-9C4C-1962-34CDD0DEE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8A458-D733-F2B7-A6D6-BE5D5B326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B890-D097-754E-9954-B753BF6EC7AA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F133E-7449-E027-F4C8-4CB5145AB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B6AED-5346-07D2-570F-4E9E75731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C275-568B-F34D-8100-BFB4FD4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322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39FBBA-070B-79E1-DB51-6F093B80E6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982749-F452-2BDF-8713-B31A8D59D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809CD-E4B5-AB12-B60C-CE2495F9B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B890-D097-754E-9954-B753BF6EC7AA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A81C7-D27F-D237-F701-6E514E4CB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04933-A463-469B-0415-2FB166C57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2C275-568B-F34D-8100-BFB4FD4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04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1AC76A-B89F-66F2-8009-9ED0D4D6B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FA6B20-7E99-48FC-E817-146AF44E0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76441-45B3-3B4B-31EF-FC1F02E55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90B890-D097-754E-9954-B753BF6EC7AA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92042-4D58-9FC8-BAF5-BE06AF01E3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D8BB4-D9D5-1972-66D4-A9542308D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52C275-568B-F34D-8100-BFB4FD4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197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74AD1-EB4D-3BC0-9B7F-61A0C0CBD3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8BF9CD-3315-6391-44BE-FC80AA7EDF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16AFA6-B1B0-4087-837B-B97A6F3DB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966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49B3B-DA0A-D1F5-0B8A-BEDD5706F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68C276E-19B5-2352-CB63-92412CBDF7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06374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F7F9B-69D7-6F94-7C3E-209DBA2BE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BEB934-B6B9-C338-7B14-FED32D7FA7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0"/>
            <a:ext cx="12031188" cy="6858000"/>
          </a:xfrm>
        </p:spPr>
      </p:pic>
    </p:spTree>
    <p:extLst>
      <p:ext uri="{BB962C8B-B14F-4D97-AF65-F5344CB8AC3E}">
        <p14:creationId xmlns:p14="http://schemas.microsoft.com/office/powerpoint/2010/main" val="1834513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68338-D1A4-FC07-866F-DBFDDB88C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4CA94F6-0077-2243-DC2F-5E2C0D8137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922" y="0"/>
            <a:ext cx="12389922" cy="7166574"/>
          </a:xfrm>
        </p:spPr>
      </p:pic>
    </p:spTree>
    <p:extLst>
      <p:ext uri="{BB962C8B-B14F-4D97-AF65-F5344CB8AC3E}">
        <p14:creationId xmlns:p14="http://schemas.microsoft.com/office/powerpoint/2010/main" val="2120084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CE2B5-B7F5-9B82-4A77-9554ECD11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20ACF54-2ED4-F684-FE50-5B61FBA7B7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13205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024FE-6632-DAD8-FB81-03B08EEE7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AEB66C5-BD29-AAC0-00A3-88CAA7B0BC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00130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222D0-8BF7-17BE-8237-9A1DC7D9E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E9BE23-F967-57B7-B507-C594DBFC36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11083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45A5A-DBBE-8C78-0E89-8886A546B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9850A4D-8968-FA73-9A77-22F2F1519E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06421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mkaurboparai1@gmail.com</dc:creator>
  <cp:lastModifiedBy>mkaurboparai1@gmail.com</cp:lastModifiedBy>
  <cp:revision>1</cp:revision>
  <dcterms:created xsi:type="dcterms:W3CDTF">2025-01-08T05:30:19Z</dcterms:created>
  <dcterms:modified xsi:type="dcterms:W3CDTF">2025-01-08T05:51:38Z</dcterms:modified>
</cp:coreProperties>
</file>